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7" r:id="rId2"/>
    <p:sldId id="364" r:id="rId3"/>
    <p:sldId id="258" r:id="rId4"/>
    <p:sldId id="260" r:id="rId5"/>
    <p:sldId id="366" r:id="rId6"/>
    <p:sldId id="362" r:id="rId7"/>
    <p:sldId id="4963" r:id="rId8"/>
    <p:sldId id="4981" r:id="rId9"/>
    <p:sldId id="4977" r:id="rId10"/>
    <p:sldId id="367" r:id="rId11"/>
    <p:sldId id="4982" r:id="rId12"/>
    <p:sldId id="369" r:id="rId13"/>
    <p:sldId id="370" r:id="rId14"/>
    <p:sldId id="368" r:id="rId15"/>
    <p:sldId id="380" r:id="rId16"/>
    <p:sldId id="376" r:id="rId17"/>
    <p:sldId id="4983" r:id="rId18"/>
    <p:sldId id="4987" r:id="rId19"/>
    <p:sldId id="4986" r:id="rId20"/>
    <p:sldId id="484" r:id="rId21"/>
    <p:sldId id="485" r:id="rId22"/>
    <p:sldId id="4988" r:id="rId23"/>
    <p:sldId id="360" r:id="rId24"/>
    <p:sldId id="359" r:id="rId25"/>
    <p:sldId id="346" r:id="rId26"/>
    <p:sldId id="347" r:id="rId27"/>
    <p:sldId id="352" r:id="rId28"/>
    <p:sldId id="361" r:id="rId29"/>
    <p:sldId id="365" r:id="rId30"/>
    <p:sldId id="351" r:id="rId31"/>
    <p:sldId id="348" r:id="rId32"/>
    <p:sldId id="349" r:id="rId33"/>
    <p:sldId id="355" r:id="rId34"/>
    <p:sldId id="354" r:id="rId35"/>
    <p:sldId id="356" r:id="rId36"/>
    <p:sldId id="4965" r:id="rId37"/>
    <p:sldId id="4968" r:id="rId38"/>
    <p:sldId id="4973" r:id="rId39"/>
    <p:sldId id="4974" r:id="rId40"/>
    <p:sldId id="4975" r:id="rId41"/>
    <p:sldId id="4976" r:id="rId42"/>
    <p:sldId id="4969" r:id="rId43"/>
    <p:sldId id="4970" r:id="rId44"/>
    <p:sldId id="363" r:id="rId45"/>
    <p:sldId id="266" r:id="rId46"/>
    <p:sldId id="259" r:id="rId47"/>
    <p:sldId id="340" r:id="rId48"/>
    <p:sldId id="278" r:id="rId49"/>
    <p:sldId id="279" r:id="rId50"/>
    <p:sldId id="377" r:id="rId51"/>
    <p:sldId id="341" r:id="rId52"/>
    <p:sldId id="283" r:id="rId53"/>
    <p:sldId id="284" r:id="rId54"/>
    <p:sldId id="371" r:id="rId55"/>
    <p:sldId id="342" r:id="rId56"/>
    <p:sldId id="314" r:id="rId57"/>
    <p:sldId id="315" r:id="rId58"/>
    <p:sldId id="316" r:id="rId59"/>
    <p:sldId id="372" r:id="rId60"/>
    <p:sldId id="4979" r:id="rId61"/>
    <p:sldId id="4978" r:id="rId62"/>
    <p:sldId id="4980" r:id="rId63"/>
    <p:sldId id="374" r:id="rId64"/>
    <p:sldId id="373" r:id="rId65"/>
    <p:sldId id="375" r:id="rId66"/>
    <p:sldId id="343" r:id="rId67"/>
    <p:sldId id="325" r:id="rId68"/>
    <p:sldId id="326" r:id="rId69"/>
    <p:sldId id="379" r:id="rId70"/>
    <p:sldId id="378" r:id="rId71"/>
    <p:sldId id="344" r:id="rId72"/>
    <p:sldId id="332" r:id="rId73"/>
    <p:sldId id="333" r:id="rId74"/>
    <p:sldId id="345" r:id="rId7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4963"/>
          </p14:sldIdLst>
        </p14:section>
        <p14:section name="Day 1" id="{94E4BC8D-4C6B-497C-AF0B-DB8F23016922}">
          <p14:sldIdLst>
            <p14:sldId id="4981"/>
            <p14:sldId id="4977"/>
            <p14:sldId id="367"/>
            <p14:sldId id="4982"/>
            <p14:sldId id="369"/>
            <p14:sldId id="370"/>
            <p14:sldId id="368"/>
            <p14:sldId id="380"/>
            <p14:sldId id="376"/>
            <p14:sldId id="4983"/>
            <p14:sldId id="4987"/>
            <p14:sldId id="4986"/>
            <p14:sldId id="484"/>
            <p14:sldId id="485"/>
            <p14:sldId id="4988"/>
          </p14:sldIdLst>
        </p14:section>
        <p14:section name="Ending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  <p14:section name="Scratch" id="{B2643E7C-9325-414C-AE55-01DD9E856857}">
          <p14:sldIdLst>
            <p14:sldId id="266"/>
            <p14:sldId id="259"/>
            <p14:sldId id="340"/>
            <p14:sldId id="278"/>
            <p14:sldId id="279"/>
            <p14:sldId id="377"/>
            <p14:sldId id="341"/>
            <p14:sldId id="283"/>
            <p14:sldId id="284"/>
            <p14:sldId id="371"/>
            <p14:sldId id="342"/>
            <p14:sldId id="314"/>
            <p14:sldId id="315"/>
            <p14:sldId id="316"/>
            <p14:sldId id="372"/>
            <p14:sldId id="4979"/>
            <p14:sldId id="4978"/>
            <p14:sldId id="4980"/>
            <p14:sldId id="374"/>
            <p14:sldId id="373"/>
            <p14:sldId id="375"/>
            <p14:sldId id="343"/>
            <p14:sldId id="325"/>
            <p14:sldId id="326"/>
            <p14:sldId id="379"/>
            <p14:sldId id="378"/>
            <p14:sldId id="344"/>
            <p14:sldId id="332"/>
            <p14:sldId id="333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0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4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9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1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4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8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2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15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5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3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1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5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8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4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80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0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8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1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m@azuredepot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0429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71194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Governance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Door / CDN</a:t>
            </a:r>
          </a:p>
        </p:txBody>
      </p:sp>
      <p:pic>
        <p:nvPicPr>
          <p:cNvPr id="2" name="Picture 2" descr="Reference architecture for a web application with high availability">
            <a:extLst>
              <a:ext uri="{FF2B5EF4-FFF2-40B4-BE49-F238E27FC236}">
                <a16:creationId xmlns:a16="http://schemas.microsoft.com/office/drawing/2014/main" id="{F262C8B3-208D-40C9-9B7E-2B203888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5" y="647180"/>
            <a:ext cx="7721449" cy="40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57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D3CE10-0F62-409A-A4A6-74CC2AF542AC}"/>
              </a:ext>
            </a:extLst>
          </p:cNvPr>
          <p:cNvGrpSpPr/>
          <p:nvPr/>
        </p:nvGrpSpPr>
        <p:grpSpPr>
          <a:xfrm>
            <a:off x="797910" y="581608"/>
            <a:ext cx="7786797" cy="4118980"/>
            <a:chOff x="797910" y="581608"/>
            <a:chExt cx="7786797" cy="4118980"/>
          </a:xfrm>
        </p:grpSpPr>
        <p:pic>
          <p:nvPicPr>
            <p:cNvPr id="2050" name="Picture 2" descr="Multiple Virtual network resolutions">
              <a:extLst>
                <a:ext uri="{FF2B5EF4-FFF2-40B4-BE49-F238E27FC236}">
                  <a16:creationId xmlns:a16="http://schemas.microsoft.com/office/drawing/2014/main" id="{BD9A95A5-E2E8-4109-95F0-D45C2A84F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10" y="620738"/>
              <a:ext cx="7548179" cy="407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0782D4-5DDC-425D-8E8E-BC0D591C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4707" y="581608"/>
              <a:ext cx="2000000" cy="247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C3308B-A7DB-40E8-8085-B41A01127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707" y="581608"/>
              <a:ext cx="2000000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664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811748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Azure certifications reviewed every 1 year</a:t>
            </a:r>
          </a:p>
          <a:p>
            <a:r>
              <a:rPr lang="en-US" dirty="0"/>
              <a:t>AZ-104 is in GA (public release) status</a:t>
            </a:r>
          </a:p>
          <a:p>
            <a:r>
              <a:rPr lang="en-US" dirty="0"/>
              <a:t>AZ-103 retired August 31,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1986</TotalTime>
  <Words>1001</Words>
  <Application>Microsoft Office PowerPoint</Application>
  <PresentationFormat>On-screen Show (16:9)</PresentationFormat>
  <Paragraphs>287</Paragraphs>
  <Slides>74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Azure Administrator 2020 Changes</vt:lpstr>
      <vt:lpstr>Identity and Governance </vt:lpstr>
      <vt:lpstr>Azure Subscriptions</vt:lpstr>
      <vt:lpstr>Azure Management Scopes</vt:lpstr>
      <vt:lpstr>Storage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Compute</vt:lpstr>
      <vt:lpstr>Availability Zone</vt:lpstr>
      <vt:lpstr>Availability Set</vt:lpstr>
      <vt:lpstr>Azure App Service</vt:lpstr>
      <vt:lpstr>Running Containers in Azure</vt:lpstr>
      <vt:lpstr>Docker Lifecycle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  <vt:lpstr>Module 1: Manage Azure Subscriptions and Resources </vt:lpstr>
      <vt:lpstr>Module 1 Learning Objectives</vt:lpstr>
      <vt:lpstr>Module 1 Demo</vt:lpstr>
      <vt:lpstr>Module 2: Implement and Manage Storage </vt:lpstr>
      <vt:lpstr>Module 2 Learning Objectives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Front Door / CDN</vt:lpstr>
      <vt:lpstr>Azure DNS</vt:lpstr>
      <vt:lpstr>Application Gateway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134</cp:revision>
  <cp:lastPrinted>2020-03-03T17:03:58Z</cp:lastPrinted>
  <dcterms:created xsi:type="dcterms:W3CDTF">2015-09-28T19:52:00Z</dcterms:created>
  <dcterms:modified xsi:type="dcterms:W3CDTF">2020-09-10T14:05:35Z</dcterms:modified>
</cp:coreProperties>
</file>